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7833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3" d="100"/>
          <a:sy n="93" d="100"/>
        </p:scale>
        <p:origin x="-3048" y="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96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885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376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008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74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55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27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68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59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44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97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566C1-BAB2-43B9-9DF5-643994230EDE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C2109-1F4F-41C3-9DF0-88956867A8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21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96943" y="283510"/>
            <a:ext cx="4183371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ВНИМАНИЮ СОБСТВЕННИКОВ МКД </a:t>
            </a:r>
          </a:p>
          <a:p>
            <a:pPr algn="ctr"/>
            <a:r>
              <a:rPr lang="ru-RU" sz="2000" b="1" dirty="0" smtClean="0"/>
              <a:t>ул. </a:t>
            </a:r>
            <a:r>
              <a:rPr lang="ru-RU" sz="2000" b="1" dirty="0" smtClean="0"/>
              <a:t>Коммунистическая, </a:t>
            </a:r>
            <a:r>
              <a:rPr lang="ru-RU" sz="2000" b="1" dirty="0" smtClean="0"/>
              <a:t>д. </a:t>
            </a:r>
            <a:r>
              <a:rPr lang="ru-RU" sz="2000" b="1" dirty="0" smtClean="0"/>
              <a:t>19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2206" y="1215228"/>
            <a:ext cx="6745794" cy="6922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Уважаемые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собственники!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На основании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Протокола № 1/18 общего собрания собственников помещений в многоквартирном доме от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.11.2018г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., по п.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повестки дня «О ежегодной индексации тарифа на содержание жилого помещения», большинством голосов собственников помещений, от принявших участие в голосовании,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принято решение 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Ежегодно индексировать тариф на содержание жилого помещения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величину, не превышающую уровень инфляции за предыдущий календарный год в соответствии с официальными данными Федеральной государственной службы статистики».</a:t>
            </a:r>
          </a:p>
          <a:p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На основании вышеизложенного, тариф на содержание жилого помещения с 01.07.2021г. составит 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41,49* </a:t>
            </a:r>
            <a:r>
              <a:rPr lang="ru-RU" sz="2400" b="1" i="1" u="sng" dirty="0" smtClean="0">
                <a:latin typeface="Times New Roman" pitchFamily="18" charset="0"/>
                <a:cs typeface="Times New Roman" pitchFamily="18" charset="0"/>
              </a:rPr>
              <a:t>руб./кв.м. </a:t>
            </a:r>
          </a:p>
          <a:p>
            <a:endParaRPr lang="ru-RU" b="1" i="1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i="1" smtClean="0">
                <a:latin typeface="Times New Roman" pitchFamily="18" charset="0"/>
                <a:cs typeface="Times New Roman" pitchFamily="18" charset="0"/>
              </a:rPr>
              <a:t>* Уровень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инфляции за 2020 календарный год составил </a:t>
            </a:r>
            <a:r>
              <a:rPr lang="ru-RU" sz="1600" b="1" i="1" smtClean="0">
                <a:latin typeface="Times New Roman" pitchFamily="18" charset="0"/>
                <a:cs typeface="Times New Roman" pitchFamily="18" charset="0"/>
              </a:rPr>
              <a:t>104,91</a:t>
            </a:r>
            <a:r>
              <a:rPr lang="ru-RU" sz="1600" b="1" i="1" smtClean="0">
                <a:latin typeface="Times New Roman" pitchFamily="18" charset="0"/>
                <a:cs typeface="Times New Roman" pitchFamily="18" charset="0"/>
              </a:rPr>
              <a:t>%</a:t>
            </a:r>
          </a:p>
          <a:p>
            <a:endParaRPr lang="ru-RU" sz="14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400" b="1" i="1" u="sng" dirty="0" smtClean="0">
                <a:latin typeface="Times New Roman" pitchFamily="18" charset="0"/>
                <a:cs typeface="Times New Roman" pitchFamily="18" charset="0"/>
              </a:rPr>
              <a:t>https</a:t>
            </a:r>
            <a:r>
              <a:rPr lang="en-US" sz="1400" b="1" i="1" u="sng" dirty="0">
                <a:latin typeface="Times New Roman" pitchFamily="18" charset="0"/>
                <a:cs typeface="Times New Roman" pitchFamily="18" charset="0"/>
              </a:rPr>
              <a:t>://rosstat.gov.ru/storage/mediabank/1NxzIcwO/%D0%98%D0%BD%D0%B4%D0%B5%D0%BA%D1%81%D1%8B%20%D0%BF%D0%BE%D1%82%D1%80%D0%B5%D0%B1%D0%B8%D1%82%D0%B5%D0%BB%D1%8C%D1%81%D0%BA%D0%B8%D1%85%20%D1%86%D0%B5%D0%BD.htm</a:t>
            </a:r>
            <a:endParaRPr lang="ru-RU" sz="1400" b="1" i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23491" y="8262998"/>
            <a:ext cx="3429000" cy="68505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Управляющая компания </a:t>
            </a:r>
            <a:r>
              <a:rPr lang="ru-RU" b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b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ВЕСТА-Уют»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P:\Документы\логотип Веста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80" y="22213"/>
            <a:ext cx="1501263" cy="1501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83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400</TotalTime>
  <Words>125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Медведева Анастасия</cp:lastModifiedBy>
  <cp:revision>59</cp:revision>
  <cp:lastPrinted>2019-09-16T13:13:24Z</cp:lastPrinted>
  <dcterms:created xsi:type="dcterms:W3CDTF">2017-09-10T09:08:54Z</dcterms:created>
  <dcterms:modified xsi:type="dcterms:W3CDTF">2021-06-17T13:56:39Z</dcterms:modified>
</cp:coreProperties>
</file>