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</a:t>
            </a:r>
            <a:r>
              <a:rPr lang="ru-RU" sz="2000" b="1" dirty="0" smtClean="0"/>
              <a:t>Коммунистическая, </a:t>
            </a:r>
            <a:r>
              <a:rPr lang="ru-RU" sz="2000" b="1" dirty="0" smtClean="0"/>
              <a:t>д. </a:t>
            </a:r>
            <a:r>
              <a:rPr lang="ru-RU" sz="2000" b="1" dirty="0" smtClean="0"/>
              <a:t>19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922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1/18 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.11.2018г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01.07.2021г. составит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41,49*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* Уровень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инфляции за 2020 календарный год составил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104,91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u="sng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400" b="1" i="1" u="sng" dirty="0">
                <a:latin typeface="Times New Roman" pitchFamily="18" charset="0"/>
                <a:cs typeface="Times New Roman" pitchFamily="18" charset="0"/>
              </a:rPr>
              <a:t>://rosstat.gov.ru/storage/mediabank/1NxzIcwO/%D0%98%D0%BD%D0%B4%D0%B5%D0%BA%D1%81%D1%8B%20%D0%BF%D0%BE%D1%82%D1%80%D0%B5%D0%B1%D0%B8%D1%82%D0%B5%D0%BB%D1%8C%D1%81%D0%BA%D0%B8%D1%85%20%D1%86%D0%B5%D0%BD.htm</a:t>
            </a:r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125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59</cp:revision>
  <cp:lastPrinted>2019-09-16T13:13:24Z</cp:lastPrinted>
  <dcterms:created xsi:type="dcterms:W3CDTF">2017-09-10T09:08:54Z</dcterms:created>
  <dcterms:modified xsi:type="dcterms:W3CDTF">2021-06-17T13:56:39Z</dcterms:modified>
</cp:coreProperties>
</file>